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lexandria Semi Bold"/>
      <p:regular r:id="rId15"/>
    </p:embeddedFont>
    <p:embeddedFont>
      <p:font typeface="Alexandria Semi Bold"/>
      <p:regular r:id="rId16"/>
    </p:embeddedFont>
    <p:embeddedFont>
      <p:font typeface="Sora Light"/>
      <p:regular r:id="rId17"/>
    </p:embeddedFont>
    <p:embeddedFont>
      <p:font typeface="Sora Ligh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75284"/>
            <a:ext cx="76273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Simple To-Do List Application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4567357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Developing a simple to-do list application can be a great way to enhance productivity and organization in your daily life. By leveraging HTML, CSS, and JavaScript, you can create a user-friendly tool to manage your tasks efficiently.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4129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Why a To-Do List is Essential for Productivity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83535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1160" y="2907983"/>
            <a:ext cx="13442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28353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Task Prioritization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3321487"/>
            <a:ext cx="3001447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to-do list helps you identify and focus on the most important tasks, ensuring you don't get sidetracked by less crucial items.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283535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08312" y="2907983"/>
            <a:ext cx="2041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28353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Time Management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3321487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By breaking down your day into manageable tasks, you can better allocate your time and avoid feeling overwhelmed.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86204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86155" y="5934670"/>
            <a:ext cx="204549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8620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Improved Focus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6348174"/>
            <a:ext cx="692336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Crossing off completed tasks provides a sense of accomplishment, boosting your motivation and keeping you on track.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1119116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Overview of HTML, CSS, and JavaScript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HTML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Responsible for the structure and content of web pages, providing the basic building blocks for the to-do list application.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37434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Styles the visual appearance of the to-do list, ensuring it is aesthetically pleasing and user-friendly.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Adds interactivity and functionality to the to-do list, enabling features like task addition, deletion, and status tracking.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0340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Building the To-Do List Interface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253740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34779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Input Field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3964067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Allows users to enter new tasks to be added to the list.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3253740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0942" y="34779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Task Listing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0942" y="3964067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Displays the user's tasks, with the ability to mark them as complete.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444966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8904" y="56691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Add Button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8904" y="615529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Triggers the addition of a new task to the list when clicked.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98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727" y="3095387"/>
            <a:ext cx="9564648" cy="634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Adding Functionality with JavaScript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74727" y="5935504"/>
            <a:ext cx="13280946" cy="22860"/>
          </a:xfrm>
          <a:prstGeom prst="roundRect">
            <a:avLst>
              <a:gd name="adj" fmla="val 354211"/>
            </a:avLst>
          </a:prstGeom>
          <a:solidFill>
            <a:srgbClr val="BBC2DC"/>
          </a:solidFill>
          <a:ln/>
        </p:spPr>
      </p:sp>
      <p:sp>
        <p:nvSpPr>
          <p:cNvPr id="5" name="Shape 2"/>
          <p:cNvSpPr/>
          <p:nvPr/>
        </p:nvSpPr>
        <p:spPr>
          <a:xfrm>
            <a:off x="3935135" y="5260836"/>
            <a:ext cx="22860" cy="674727"/>
          </a:xfrm>
          <a:prstGeom prst="roundRect">
            <a:avLst>
              <a:gd name="adj" fmla="val 354211"/>
            </a:avLst>
          </a:prstGeom>
          <a:solidFill>
            <a:srgbClr val="BBC2DC"/>
          </a:solidFill>
          <a:ln/>
        </p:spPr>
      </p:sp>
      <p:sp>
        <p:nvSpPr>
          <p:cNvPr id="6" name="Shape 3"/>
          <p:cNvSpPr/>
          <p:nvPr/>
        </p:nvSpPr>
        <p:spPr>
          <a:xfrm>
            <a:off x="3729752" y="5718631"/>
            <a:ext cx="433745" cy="433745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86795" y="5783282"/>
            <a:ext cx="119658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678430" y="4018598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Event Listeners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67489" y="4451271"/>
            <a:ext cx="615850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Capture user interactions, such as clicks on the add button or checkbox ticks.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532" y="5935444"/>
            <a:ext cx="22860" cy="674727"/>
          </a:xfrm>
          <a:prstGeom prst="roundRect">
            <a:avLst>
              <a:gd name="adj" fmla="val 354211"/>
            </a:avLst>
          </a:prstGeom>
          <a:solidFill>
            <a:srgbClr val="BBC2DC"/>
          </a:solidFill>
          <a:ln/>
        </p:spPr>
      </p:sp>
      <p:sp>
        <p:nvSpPr>
          <p:cNvPr id="11" name="Shape 8"/>
          <p:cNvSpPr/>
          <p:nvPr/>
        </p:nvSpPr>
        <p:spPr>
          <a:xfrm>
            <a:off x="7098149" y="5718631"/>
            <a:ext cx="433745" cy="433745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4117" y="5783282"/>
            <a:ext cx="18168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6046827" y="6802993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Task Management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4235887" y="7235666"/>
            <a:ext cx="615850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Add, remove, and update tasks in the list based on user actions.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72048" y="5260836"/>
            <a:ext cx="22860" cy="674727"/>
          </a:xfrm>
          <a:prstGeom prst="roundRect">
            <a:avLst>
              <a:gd name="adj" fmla="val 354211"/>
            </a:avLst>
          </a:prstGeom>
          <a:solidFill>
            <a:srgbClr val="BBC2DC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6665" y="5718631"/>
            <a:ext cx="433745" cy="433745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92514" y="5783282"/>
            <a:ext cx="182047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9415224" y="4018598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UI Updating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04284" y="4451271"/>
            <a:ext cx="6158627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Dynamically update the interface to reflect the changes in the task list.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2405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Saving and Retrieving Tasks with Local Storage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3674388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44325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Persistence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4918710"/>
            <a:ext cx="365117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Store the user's task list in the browser's local storage, ensuring data is retained even after the page is closed.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401" y="3674388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4401" y="44325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Task Retrieval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34401" y="4918710"/>
            <a:ext cx="365129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Automatically load the user's saved tasks when the application is reopened, providing a seamless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82935"/>
            <a:ext cx="956643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Organizing and Prioritizing Tasks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4520565"/>
            <a:ext cx="4371261" cy="8665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4884" y="57120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Grouping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974884" y="6198156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Categorize tasks into different groups, such as work, personal, or errands, for better organization.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70" y="4520565"/>
            <a:ext cx="4371261" cy="8665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6144" y="57120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Prioritization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46144" y="6198156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Assign priorities to tasks, allowing users to focus on the most important items first.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830" y="4520565"/>
            <a:ext cx="4371261" cy="8665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405" y="57120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Scheduling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7405" y="6198156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Set due dates for tasks and view them in a calendar view to stay on top of deadlines.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429958"/>
            <a:ext cx="1293042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Conclusion: The Power of a Simple To-Do List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467588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well-designed to-do list application can be a powerful tool for improving productivity, organization, and overall life management. By leveraging HTML, CSS, and JavaScript, you can create a customizable and user-friendly solution to help you stay on track and achieve your goals.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2024-10-26T18:48:52Z</dcterms:created>
  <dcterms:modified xsi:type="dcterms:W3CDTF">2024-10-26T18:48:52Z</dcterms:modified>
</cp:coreProperties>
</file>